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2FE3E-CF03-4230-A692-A46D30769C38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B8109-579A-4CDA-BCED-15599A34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AE8-CCA3-4B9B-AF17-BC9AE0D99C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9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1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5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4B45-DCDD-4EB1-87CA-E3E062D7011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D7C7B-F83B-488C-9401-4022B8AA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52400"/>
            <a:ext cx="7924800" cy="9144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Finance and </a:t>
            </a:r>
            <a:r>
              <a:rPr lang="en-US" sz="3600" dirty="0" smtClean="0"/>
              <a:t>Planning Division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Organizational </a:t>
            </a:r>
            <a:r>
              <a:rPr lang="en-US" sz="3600" dirty="0"/>
              <a:t>Chart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Flowchart: Process 4"/>
          <p:cNvSpPr/>
          <p:nvPr/>
        </p:nvSpPr>
        <p:spPr>
          <a:xfrm>
            <a:off x="4648200" y="1487834"/>
            <a:ext cx="2514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Vice President for Finance and </a:t>
            </a:r>
            <a:r>
              <a:rPr lang="en-US" sz="1100" dirty="0" smtClean="0"/>
              <a:t>Planning</a:t>
            </a:r>
            <a:endParaRPr lang="en-US" sz="1100" dirty="0"/>
          </a:p>
        </p:txBody>
      </p:sp>
      <p:sp>
        <p:nvSpPr>
          <p:cNvPr id="6" name="Flowchart: Process 5"/>
          <p:cNvSpPr/>
          <p:nvPr/>
        </p:nvSpPr>
        <p:spPr>
          <a:xfrm>
            <a:off x="6515100" y="2262291"/>
            <a:ext cx="15240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Administrative Assistant</a:t>
            </a:r>
            <a:endParaRPr lang="en-US" sz="1100" dirty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5970710" y="2022701"/>
            <a:ext cx="469657" cy="6191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554325" y="3291279"/>
            <a:ext cx="1524000" cy="61781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</a:t>
            </a:r>
            <a:endParaRPr lang="en-US" sz="1100" dirty="0" smtClean="0"/>
          </a:p>
          <a:p>
            <a:pPr algn="ctr"/>
            <a:r>
              <a:rPr lang="en-US" sz="1100" dirty="0" smtClean="0"/>
              <a:t>Budget &amp; Accounting</a:t>
            </a:r>
            <a:endParaRPr lang="en-US" sz="1100" dirty="0"/>
          </a:p>
        </p:txBody>
      </p:sp>
      <p:sp>
        <p:nvSpPr>
          <p:cNvPr id="13" name="Flowchart: Process 12"/>
          <p:cNvSpPr/>
          <p:nvPr/>
        </p:nvSpPr>
        <p:spPr>
          <a:xfrm>
            <a:off x="4241698" y="3306379"/>
            <a:ext cx="1524000" cy="60271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</a:t>
            </a:r>
            <a:r>
              <a:rPr lang="en-US" sz="1100" smtClean="0"/>
              <a:t>Procurement Services</a:t>
            </a:r>
            <a:endParaRPr lang="en-US" sz="1100" dirty="0"/>
          </a:p>
        </p:txBody>
      </p:sp>
      <p:sp>
        <p:nvSpPr>
          <p:cNvPr id="14" name="Flowchart: Process 13"/>
          <p:cNvSpPr/>
          <p:nvPr/>
        </p:nvSpPr>
        <p:spPr>
          <a:xfrm>
            <a:off x="8115691" y="3300855"/>
            <a:ext cx="1600241" cy="60823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</a:t>
            </a:r>
            <a:endParaRPr lang="en-US" sz="1100" dirty="0" smtClean="0"/>
          </a:p>
          <a:p>
            <a:pPr algn="ctr"/>
            <a:r>
              <a:rPr lang="en-US" sz="1100" dirty="0" smtClean="0"/>
              <a:t>Treasury </a:t>
            </a:r>
            <a:r>
              <a:rPr lang="en-US" sz="1100" dirty="0"/>
              <a:t>&amp; Investments</a:t>
            </a:r>
            <a:r>
              <a:rPr lang="en-US" sz="1100" b="1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72480" y="3304165"/>
            <a:ext cx="1524000" cy="604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Director of </a:t>
            </a:r>
          </a:p>
          <a:p>
            <a:pPr algn="ctr"/>
            <a:r>
              <a:rPr lang="en-US" sz="1100" dirty="0" smtClean="0"/>
              <a:t>Institutional Research</a:t>
            </a:r>
            <a:endParaRPr lang="en-US" sz="11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895975" y="2570888"/>
            <a:ext cx="0" cy="47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60638" y="3049133"/>
            <a:ext cx="7630147" cy="1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60638" y="3050678"/>
            <a:ext cx="230" cy="2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10536" y="3041894"/>
            <a:ext cx="0" cy="258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22332" y="3050216"/>
            <a:ext cx="0" cy="256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92242" y="6435399"/>
            <a:ext cx="1828800" cy="365125"/>
          </a:xfrm>
        </p:spPr>
        <p:txBody>
          <a:bodyPr/>
          <a:lstStyle/>
          <a:p>
            <a:r>
              <a:rPr lang="en-US" dirty="0" smtClean="0"/>
              <a:t>Updated 9.28.18</a:t>
            </a:r>
          </a:p>
          <a:p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6143265" y="3300855"/>
            <a:ext cx="1655650" cy="60823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</a:t>
            </a:r>
          </a:p>
          <a:p>
            <a:pPr algn="ctr"/>
            <a:r>
              <a:rPr lang="en-US" sz="1100" dirty="0" smtClean="0"/>
              <a:t>Student Financial Services</a:t>
            </a:r>
          </a:p>
        </p:txBody>
      </p:sp>
      <p:cxnSp>
        <p:nvCxnSpPr>
          <p:cNvPr id="20" name="Straight Connector 19"/>
          <p:cNvCxnSpPr>
            <a:stCxn id="18" idx="0"/>
          </p:cNvCxnSpPr>
          <p:nvPr/>
        </p:nvCxnSpPr>
        <p:spPr>
          <a:xfrm flipH="1" flipV="1">
            <a:off x="6970890" y="3036173"/>
            <a:ext cx="200" cy="264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6267495" y="4572398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Student Financial Services</a:t>
            </a:r>
            <a:endParaRPr lang="en-US" sz="1100" b="1" dirty="0"/>
          </a:p>
        </p:txBody>
      </p:sp>
      <p:sp>
        <p:nvSpPr>
          <p:cNvPr id="23" name="Flowchart: Process 22"/>
          <p:cNvSpPr/>
          <p:nvPr/>
        </p:nvSpPr>
        <p:spPr>
          <a:xfrm>
            <a:off x="691902" y="4553796"/>
            <a:ext cx="1524000" cy="39116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Budget</a:t>
            </a:r>
            <a:endParaRPr lang="en-US" sz="1100" b="1" dirty="0"/>
          </a:p>
        </p:txBody>
      </p:sp>
      <p:sp>
        <p:nvSpPr>
          <p:cNvPr id="25" name="Flowchart: Process 24"/>
          <p:cNvSpPr/>
          <p:nvPr/>
        </p:nvSpPr>
        <p:spPr>
          <a:xfrm>
            <a:off x="671521" y="4042107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Accounting</a:t>
            </a:r>
            <a:endParaRPr lang="en-US" sz="1100" b="1" dirty="0"/>
          </a:p>
        </p:txBody>
      </p:sp>
      <p:sp>
        <p:nvSpPr>
          <p:cNvPr id="26" name="Flowchart: Process 25"/>
          <p:cNvSpPr/>
          <p:nvPr/>
        </p:nvSpPr>
        <p:spPr>
          <a:xfrm>
            <a:off x="6267495" y="4037528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en-US" sz="1100" dirty="0" smtClean="0"/>
              <a:t>Falcon Exchange</a:t>
            </a:r>
            <a:endParaRPr lang="en-US" sz="1100" b="1" dirty="0"/>
          </a:p>
        </p:txBody>
      </p:sp>
      <p:sp>
        <p:nvSpPr>
          <p:cNvPr id="28" name="Flowchart: Process 27"/>
          <p:cNvSpPr/>
          <p:nvPr/>
        </p:nvSpPr>
        <p:spPr>
          <a:xfrm>
            <a:off x="4371975" y="4037528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Accounts Payable</a:t>
            </a:r>
            <a:endParaRPr lang="en-US" sz="1100" b="1" dirty="0"/>
          </a:p>
        </p:txBody>
      </p:sp>
      <p:sp>
        <p:nvSpPr>
          <p:cNvPr id="30" name="Flowchart: Process 29"/>
          <p:cNvSpPr/>
          <p:nvPr/>
        </p:nvSpPr>
        <p:spPr>
          <a:xfrm>
            <a:off x="4379275" y="4572398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Procurement </a:t>
            </a:r>
            <a:r>
              <a:rPr lang="en-US" sz="1100" dirty="0" smtClean="0"/>
              <a:t>Services</a:t>
            </a:r>
            <a:endParaRPr lang="en-US" sz="1100" b="1" dirty="0"/>
          </a:p>
        </p:txBody>
      </p:sp>
      <p:sp>
        <p:nvSpPr>
          <p:cNvPr id="31" name="Flowchart: Process 30"/>
          <p:cNvSpPr/>
          <p:nvPr/>
        </p:nvSpPr>
        <p:spPr>
          <a:xfrm>
            <a:off x="4379275" y="5097372"/>
            <a:ext cx="1524000" cy="3725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Purchasing Card Program</a:t>
            </a:r>
            <a:endParaRPr lang="en-US" sz="11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6177" y="3048001"/>
            <a:ext cx="184294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10007125" y="3300855"/>
            <a:ext cx="1524000" cy="60823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Campus Store &amp; Textbook Express</a:t>
            </a:r>
            <a:endParaRPr lang="en-US" sz="11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0769125" y="3041894"/>
            <a:ext cx="0" cy="2649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757" y="3920635"/>
            <a:ext cx="10528" cy="82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" idx="1"/>
            <a:endCxn id="23" idx="1"/>
          </p:cNvCxnSpPr>
          <p:nvPr/>
        </p:nvCxnSpPr>
        <p:spPr>
          <a:xfrm>
            <a:off x="691902" y="47493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3" idx="1"/>
            <a:endCxn id="23" idx="1"/>
          </p:cNvCxnSpPr>
          <p:nvPr/>
        </p:nvCxnSpPr>
        <p:spPr>
          <a:xfrm>
            <a:off x="691902" y="47493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63702" y="4230870"/>
            <a:ext cx="107819" cy="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563702" y="4733984"/>
            <a:ext cx="131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241698" y="3909090"/>
            <a:ext cx="0" cy="1374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28" idx="1"/>
          </p:cNvCxnSpPr>
          <p:nvPr/>
        </p:nvCxnSpPr>
        <p:spPr>
          <a:xfrm>
            <a:off x="4371975" y="42238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endCxn id="30" idx="1"/>
          </p:cNvCxnSpPr>
          <p:nvPr/>
        </p:nvCxnSpPr>
        <p:spPr>
          <a:xfrm>
            <a:off x="4241698" y="4758679"/>
            <a:ext cx="137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endCxn id="31" idx="1"/>
          </p:cNvCxnSpPr>
          <p:nvPr/>
        </p:nvCxnSpPr>
        <p:spPr>
          <a:xfrm>
            <a:off x="4241698" y="5283653"/>
            <a:ext cx="137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28" idx="1"/>
          </p:cNvCxnSpPr>
          <p:nvPr/>
        </p:nvCxnSpPr>
        <p:spPr>
          <a:xfrm>
            <a:off x="4241698" y="4223809"/>
            <a:ext cx="130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6143265" y="3920635"/>
            <a:ext cx="0" cy="83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143265" y="4239515"/>
            <a:ext cx="124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endCxn id="21" idx="1"/>
          </p:cNvCxnSpPr>
          <p:nvPr/>
        </p:nvCxnSpPr>
        <p:spPr>
          <a:xfrm>
            <a:off x="6143265" y="4758679"/>
            <a:ext cx="124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endCxn id="14" idx="0"/>
          </p:cNvCxnSpPr>
          <p:nvPr/>
        </p:nvCxnSpPr>
        <p:spPr>
          <a:xfrm>
            <a:off x="8915811" y="3048001"/>
            <a:ext cx="1" cy="25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9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53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Finance and Planning Division Organizational 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Planning Division Org Chart</dc:title>
  <dc:creator>Tracy Thomas</dc:creator>
  <cp:lastModifiedBy>Tracy Thomas</cp:lastModifiedBy>
  <cp:revision>28</cp:revision>
  <dcterms:created xsi:type="dcterms:W3CDTF">2017-08-16T12:56:52Z</dcterms:created>
  <dcterms:modified xsi:type="dcterms:W3CDTF">2018-10-03T21:23:30Z</dcterms:modified>
</cp:coreProperties>
</file>